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258" r:id="rId4"/>
    <p:sldId id="259" r:id="rId5"/>
    <p:sldId id="260" r:id="rId6"/>
    <p:sldId id="333" r:id="rId7"/>
    <p:sldId id="334" r:id="rId8"/>
    <p:sldId id="335" r:id="rId9"/>
    <p:sldId id="336" r:id="rId10"/>
    <p:sldId id="337" r:id="rId11"/>
    <p:sldId id="33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2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317-BBFE-4F0C-9317-B3AECEC5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Rule for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D714-6D5D-46F5-9521-7F9626C85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7303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21527" y="1334711"/>
                <a:ext cx="7148945" cy="1491615"/>
              </a:xfrm>
            </p:spPr>
            <p:txBody>
              <a:bodyPr>
                <a:normAutofit fontScale="92500"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)(2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21527" y="1334711"/>
                <a:ext cx="7148945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5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(−3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)(4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sSup>
                      <m:sSupPr>
                        <m:ctrlP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72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7200" i="1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76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2786" y="60267"/>
            <a:ext cx="3626427" cy="97414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92480" y="1214119"/>
            <a:ext cx="10617200" cy="3845561"/>
          </a:xfrm>
        </p:spPr>
        <p:txBody>
          <a:bodyPr numCol="2">
            <a:noAutofit/>
          </a:bodyPr>
          <a:lstStyle/>
          <a:p>
            <a:pPr marL="825246" indent="-742950">
              <a:lnSpc>
                <a:spcPct val="100000"/>
              </a:lnSpc>
              <a:buFont typeface="+mj-lt"/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• 2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9ng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6n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6b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3bh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6k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3kg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marL="596646" indent="-514350">
              <a:lnSpc>
                <a:spcPct val="100000"/>
              </a:lnSpc>
              <a:buAutoNum type="arabicPeriod"/>
            </a:pP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lnSpc>
                <a:spcPct val="100000"/>
              </a:lnSpc>
              <a:buAutoNum type="arabicPeriod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6z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5z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• 9z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745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72160"/>
            <a:ext cx="433324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76120"/>
            <a:ext cx="11384280" cy="1522306"/>
          </a:xfrm>
        </p:spPr>
        <p:txBody>
          <a:bodyPr>
            <a:normAutofit/>
          </a:bodyPr>
          <a:lstStyle/>
          <a:p>
            <a:pPr marL="596646" indent="-514350">
              <a:buClr>
                <a:schemeClr val="tx2"/>
              </a:buClr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multiplication rules of exponents to calculate the product of two or three mathematical terms.</a:t>
            </a:r>
          </a:p>
        </p:txBody>
      </p:sp>
    </p:spTree>
    <p:extLst>
      <p:ext uri="{BB962C8B-B14F-4D97-AF65-F5344CB8AC3E}">
        <p14:creationId xmlns:p14="http://schemas.microsoft.com/office/powerpoint/2010/main" val="261483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74900" y="141923"/>
            <a:ext cx="7442200" cy="893762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Using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0520" y="1125855"/>
            <a:ext cx="10258425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/>
              <a:t>8</a:t>
            </a:r>
            <a:r>
              <a:rPr lang="en-US" sz="4800" baseline="30000" dirty="0"/>
              <a:t>3 </a:t>
            </a:r>
            <a:r>
              <a:rPr lang="en-US" sz="4800" dirty="0"/>
              <a:t>• 8</a:t>
            </a:r>
            <a:r>
              <a:rPr lang="en-US" sz="4800" baseline="30000" dirty="0"/>
              <a:t>2</a:t>
            </a:r>
            <a:r>
              <a:rPr lang="en-US" sz="4800" dirty="0"/>
              <a:t> means</a:t>
            </a:r>
          </a:p>
          <a:p>
            <a:pPr>
              <a:buNone/>
            </a:pPr>
            <a:r>
              <a:rPr lang="en-US" sz="4800" dirty="0"/>
              <a:t>5</a:t>
            </a:r>
            <a:r>
              <a:rPr lang="en-US" sz="4800" baseline="30000" dirty="0"/>
              <a:t>2 </a:t>
            </a:r>
            <a:r>
              <a:rPr lang="en-US" sz="4800" dirty="0"/>
              <a:t>• 5</a:t>
            </a:r>
            <a:r>
              <a:rPr lang="en-US" sz="4800" baseline="30000" dirty="0"/>
              <a:t>4</a:t>
            </a:r>
            <a:r>
              <a:rPr lang="en-US" sz="4800" dirty="0"/>
              <a:t> means</a:t>
            </a:r>
          </a:p>
          <a:p>
            <a:pPr>
              <a:buNone/>
            </a:pPr>
            <a:endParaRPr lang="en-US" sz="4800" dirty="0"/>
          </a:p>
          <a:p>
            <a:pPr>
              <a:buNone/>
            </a:pPr>
            <a:r>
              <a:rPr lang="en-US" sz="4400" dirty="0"/>
              <a:t>What did we do with the exponents?</a:t>
            </a:r>
          </a:p>
        </p:txBody>
      </p:sp>
    </p:spTree>
    <p:extLst>
      <p:ext uri="{BB962C8B-B14F-4D97-AF65-F5344CB8AC3E}">
        <p14:creationId xmlns:p14="http://schemas.microsoft.com/office/powerpoint/2010/main" val="118321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93825" y="117316"/>
            <a:ext cx="9404350" cy="98456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Using Exponents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57981" y="1955800"/>
                <a:ext cx="11476037" cy="2946400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Rule:</a:t>
                </a:r>
                <a14:m>
                  <m:oMath xmlns:m="http://schemas.openxmlformats.org/officeDocument/2006/math">
                    <m:r>
                      <a:rPr lang="en-US" sz="54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         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  <m:r>
                      <a:rPr lang="en-US" sz="54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54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*When the bases are the same, add the exponents.</a:t>
                </a:r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7981" y="1955800"/>
                <a:ext cx="11476037" cy="2946400"/>
              </a:xfrm>
              <a:blipFill>
                <a:blip r:embed="rId2"/>
                <a:stretch>
                  <a:fillRect l="-3029" t="-5590" b="-3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51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i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8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7200" i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34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03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𝑚𝑛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16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i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7115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150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Multiplication Rule for Exponents</vt:lpstr>
      <vt:lpstr>Objective</vt:lpstr>
      <vt:lpstr>Multiplying Using Exponents</vt:lpstr>
      <vt:lpstr>Multiplying Using Exponents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Rule for Exponents</dc:title>
  <dc:creator>Michael Kuniega</dc:creator>
  <cp:lastModifiedBy>Michael Kuniega</cp:lastModifiedBy>
  <cp:revision>2</cp:revision>
  <dcterms:created xsi:type="dcterms:W3CDTF">2019-10-26T21:37:29Z</dcterms:created>
  <dcterms:modified xsi:type="dcterms:W3CDTF">2019-10-26T21:50:47Z</dcterms:modified>
</cp:coreProperties>
</file>